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AF8ED-B634-44C6-AABD-FC3C876B4A9A}" v="1" dt="2024-06-24T13:19:18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9" autoAdjust="0"/>
    <p:restoredTop sz="94660"/>
  </p:normalViewPr>
  <p:slideViewPr>
    <p:cSldViewPr snapToGrid="0">
      <p:cViewPr>
        <p:scale>
          <a:sx n="50" d="100"/>
          <a:sy n="50" d="100"/>
        </p:scale>
        <p:origin x="444" y="-5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인수 한" userId="7fb36d2ca78e42a3" providerId="LiveId" clId="{3840259B-800E-45AE-B3A8-F2872FFAA094}"/>
    <pc:docChg chg="modSld">
      <pc:chgData name="인수 한" userId="7fb36d2ca78e42a3" providerId="LiveId" clId="{3840259B-800E-45AE-B3A8-F2872FFAA094}" dt="2024-06-24T14:12:37.338" v="4"/>
      <pc:docMkLst>
        <pc:docMk/>
      </pc:docMkLst>
      <pc:sldChg chg="modSp mod">
        <pc:chgData name="인수 한" userId="7fb36d2ca78e42a3" providerId="LiveId" clId="{3840259B-800E-45AE-B3A8-F2872FFAA094}" dt="2024-06-24T14:12:37.338" v="4"/>
        <pc:sldMkLst>
          <pc:docMk/>
          <pc:sldMk cId="612776008" sldId="256"/>
        </pc:sldMkLst>
        <pc:spChg chg="mod">
          <ac:chgData name="인수 한" userId="7fb36d2ca78e42a3" providerId="LiveId" clId="{3840259B-800E-45AE-B3A8-F2872FFAA094}" dt="2024-06-24T14:12:37.338" v="4"/>
          <ac:spMkLst>
            <pc:docMk/>
            <pc:sldMk cId="612776008" sldId="256"/>
            <ac:spMk id="62" creationId="{EB56C095-8F9C-37D1-71EE-BC1D473634A0}"/>
          </ac:spMkLst>
        </pc:spChg>
      </pc:sldChg>
    </pc:docChg>
  </pc:docChgLst>
  <pc:docChgLst>
    <pc:chgData name="인수 한" userId="7fb36d2ca78e42a3" providerId="LiveId" clId="{C2EAF8ED-B634-44C6-AABD-FC3C876B4A9A}"/>
    <pc:docChg chg="undo custSel modSld">
      <pc:chgData name="인수 한" userId="7fb36d2ca78e42a3" providerId="LiveId" clId="{C2EAF8ED-B634-44C6-AABD-FC3C876B4A9A}" dt="2024-06-24T13:19:33.096" v="11" actId="1076"/>
      <pc:docMkLst>
        <pc:docMk/>
      </pc:docMkLst>
      <pc:sldChg chg="addSp delSp modSp mod">
        <pc:chgData name="인수 한" userId="7fb36d2ca78e42a3" providerId="LiveId" clId="{C2EAF8ED-B634-44C6-AABD-FC3C876B4A9A}" dt="2024-06-24T13:19:33.096" v="11" actId="1076"/>
        <pc:sldMkLst>
          <pc:docMk/>
          <pc:sldMk cId="612776008" sldId="256"/>
        </pc:sldMkLst>
        <pc:spChg chg="add del">
          <ac:chgData name="인수 한" userId="7fb36d2ca78e42a3" providerId="LiveId" clId="{C2EAF8ED-B634-44C6-AABD-FC3C876B4A9A}" dt="2024-06-24T13:19:11.254" v="1" actId="22"/>
          <ac:spMkLst>
            <pc:docMk/>
            <pc:sldMk cId="612776008" sldId="256"/>
            <ac:spMk id="7" creationId="{753826CC-0289-51E9-C7F1-38F93019BDDC}"/>
          </ac:spMkLst>
        </pc:spChg>
        <pc:grpChg chg="mod">
          <ac:chgData name="인수 한" userId="7fb36d2ca78e42a3" providerId="LiveId" clId="{C2EAF8ED-B634-44C6-AABD-FC3C876B4A9A}" dt="2024-06-24T13:19:26.675" v="9" actId="1076"/>
          <ac:grpSpMkLst>
            <pc:docMk/>
            <pc:sldMk cId="612776008" sldId="256"/>
            <ac:grpSpMk id="13" creationId="{0625B332-4C38-B7CA-9E0E-CDF5FA471B7E}"/>
          </ac:grpSpMkLst>
        </pc:grpChg>
        <pc:picChg chg="add mod">
          <ac:chgData name="인수 한" userId="7fb36d2ca78e42a3" providerId="LiveId" clId="{C2EAF8ED-B634-44C6-AABD-FC3C876B4A9A}" dt="2024-06-24T13:19:33.096" v="11" actId="1076"/>
          <ac:picMkLst>
            <pc:docMk/>
            <pc:sldMk cId="612776008" sldId="256"/>
            <ac:picMk id="9" creationId="{E6AB4A29-CA3C-45B6-8765-1F58FF89E295}"/>
          </ac:picMkLst>
        </pc:picChg>
      </pc:sldChg>
    </pc:docChg>
  </pc:docChgLst>
  <pc:docChgLst>
    <pc:chgData name="인수 한" userId="7fb36d2ca78e42a3" providerId="LiveId" clId="{6294AB03-D469-4B4E-ADFD-4D24D8D7C373}"/>
    <pc:docChg chg="undo custSel modSld">
      <pc:chgData name="인수 한" userId="7fb36d2ca78e42a3" providerId="LiveId" clId="{6294AB03-D469-4B4E-ADFD-4D24D8D7C373}" dt="2024-04-16T06:01:11.892" v="48" actId="20577"/>
      <pc:docMkLst>
        <pc:docMk/>
      </pc:docMkLst>
      <pc:sldChg chg="modSp mod">
        <pc:chgData name="인수 한" userId="7fb36d2ca78e42a3" providerId="LiveId" clId="{6294AB03-D469-4B4E-ADFD-4D24D8D7C373}" dt="2024-04-16T06:01:11.892" v="48" actId="20577"/>
        <pc:sldMkLst>
          <pc:docMk/>
          <pc:sldMk cId="612776008" sldId="256"/>
        </pc:sldMkLst>
        <pc:spChg chg="mod">
          <ac:chgData name="인수 한" userId="7fb36d2ca78e42a3" providerId="LiveId" clId="{6294AB03-D469-4B4E-ADFD-4D24D8D7C373}" dt="2024-04-16T06:01:11.892" v="48" actId="20577"/>
          <ac:spMkLst>
            <pc:docMk/>
            <pc:sldMk cId="612776008" sldId="256"/>
            <ac:spMk id="67" creationId="{379993B5-A7A6-C9F0-A395-233913EA7EF1}"/>
          </ac:spMkLst>
        </pc:spChg>
        <pc:spChg chg="mod">
          <ac:chgData name="인수 한" userId="7fb36d2ca78e42a3" providerId="LiveId" clId="{6294AB03-D469-4B4E-ADFD-4D24D8D7C373}" dt="2024-04-16T06:01:01.979" v="44" actId="1036"/>
          <ac:spMkLst>
            <pc:docMk/>
            <pc:sldMk cId="612776008" sldId="256"/>
            <ac:spMk id="92" creationId="{69EF969C-C19E-5C03-F643-601A3099F19B}"/>
          </ac:spMkLst>
        </pc:spChg>
        <pc:graphicFrameChg chg="mod modGraphic">
          <ac:chgData name="인수 한" userId="7fb36d2ca78e42a3" providerId="LiveId" clId="{6294AB03-D469-4B4E-ADFD-4D24D8D7C373}" dt="2024-04-16T06:01:02.272" v="45" actId="2165"/>
          <ac:graphicFrameMkLst>
            <pc:docMk/>
            <pc:sldMk cId="612776008" sldId="256"/>
            <ac:graphicFrameMk id="91" creationId="{2F5FA854-5944-A2E8-48E4-8371C7A45E48}"/>
          </ac:graphicFrameMkLst>
        </pc:graphicFrameChg>
      </pc:sldChg>
    </pc:docChg>
  </pc:docChgLst>
  <pc:docChgLst>
    <pc:chgData name="인수 한" userId="7fb36d2ca78e42a3" providerId="LiveId" clId="{0B173F49-0ADC-48E1-894F-21E502469FF1}"/>
    <pc:docChg chg="undo custSel modSld">
      <pc:chgData name="인수 한" userId="7fb36d2ca78e42a3" providerId="LiveId" clId="{0B173F49-0ADC-48E1-894F-21E502469FF1}" dt="2024-04-16T01:11:53.946" v="107" actId="20577"/>
      <pc:docMkLst>
        <pc:docMk/>
      </pc:docMkLst>
      <pc:sldChg chg="addSp delSp modSp mod">
        <pc:chgData name="인수 한" userId="7fb36d2ca78e42a3" providerId="LiveId" clId="{0B173F49-0ADC-48E1-894F-21E502469FF1}" dt="2024-04-16T01:11:53.946" v="107" actId="20577"/>
        <pc:sldMkLst>
          <pc:docMk/>
          <pc:sldMk cId="612776008" sldId="256"/>
        </pc:sldMkLst>
        <pc:spChg chg="mod">
          <ac:chgData name="인수 한" userId="7fb36d2ca78e42a3" providerId="LiveId" clId="{0B173F49-0ADC-48E1-894F-21E502469FF1}" dt="2024-04-16T01:11:40.134" v="103" actId="20577"/>
          <ac:spMkLst>
            <pc:docMk/>
            <pc:sldMk cId="612776008" sldId="256"/>
            <ac:spMk id="6" creationId="{191F8999-CE8C-4298-D668-96D8DB57D944}"/>
          </ac:spMkLst>
        </pc:spChg>
        <pc:spChg chg="add del mod">
          <ac:chgData name="인수 한" userId="7fb36d2ca78e42a3" providerId="LiveId" clId="{0B173F49-0ADC-48E1-894F-21E502469FF1}" dt="2024-04-16T01:04:26.276" v="40" actId="478"/>
          <ac:spMkLst>
            <pc:docMk/>
            <pc:sldMk cId="612776008" sldId="256"/>
            <ac:spMk id="7" creationId="{E0D6AC79-164A-D059-EA9F-79E1A94DC775}"/>
          </ac:spMkLst>
        </pc:spChg>
        <pc:spChg chg="mod">
          <ac:chgData name="인수 한" userId="7fb36d2ca78e42a3" providerId="LiveId" clId="{0B173F49-0ADC-48E1-894F-21E502469FF1}" dt="2024-04-16T01:07:54.945" v="48" actId="1076"/>
          <ac:spMkLst>
            <pc:docMk/>
            <pc:sldMk cId="612776008" sldId="256"/>
            <ac:spMk id="8" creationId="{CF26F3FC-C1A2-E192-2F49-E0901D3A22EB}"/>
          </ac:spMkLst>
        </pc:spChg>
        <pc:spChg chg="add del">
          <ac:chgData name="인수 한" userId="7fb36d2ca78e42a3" providerId="LiveId" clId="{0B173F49-0ADC-48E1-894F-21E502469FF1}" dt="2024-04-16T01:04:24.134" v="38" actId="478"/>
          <ac:spMkLst>
            <pc:docMk/>
            <pc:sldMk cId="612776008" sldId="256"/>
            <ac:spMk id="28" creationId="{B890DF54-80AF-EB7A-909D-32B11EFB2EE0}"/>
          </ac:spMkLst>
        </pc:spChg>
        <pc:spChg chg="add mod">
          <ac:chgData name="인수 한" userId="7fb36d2ca78e42a3" providerId="LiveId" clId="{0B173F49-0ADC-48E1-894F-21E502469FF1}" dt="2024-04-16T01:11:15.598" v="97" actId="1037"/>
          <ac:spMkLst>
            <pc:docMk/>
            <pc:sldMk cId="612776008" sldId="256"/>
            <ac:spMk id="30" creationId="{3C5E4C5B-F908-4F60-6700-5DBF8404043D}"/>
          </ac:spMkLst>
        </pc:spChg>
        <pc:spChg chg="mod">
          <ac:chgData name="인수 한" userId="7fb36d2ca78e42a3" providerId="LiveId" clId="{0B173F49-0ADC-48E1-894F-21E502469FF1}" dt="2024-04-16T01:11:53.946" v="107" actId="20577"/>
          <ac:spMkLst>
            <pc:docMk/>
            <pc:sldMk cId="612776008" sldId="256"/>
            <ac:spMk id="34" creationId="{857F7726-A3ED-AE65-0ACC-139A16140472}"/>
          </ac:spMkLst>
        </pc:spChg>
        <pc:spChg chg="mod">
          <ac:chgData name="인수 한" userId="7fb36d2ca78e42a3" providerId="LiveId" clId="{0B173F49-0ADC-48E1-894F-21E502469FF1}" dt="2024-04-16T01:11:35.387" v="99" actId="20577"/>
          <ac:spMkLst>
            <pc:docMk/>
            <pc:sldMk cId="612776008" sldId="256"/>
            <ac:spMk id="67" creationId="{379993B5-A7A6-C9F0-A395-233913EA7EF1}"/>
          </ac:spMkLst>
        </pc:spChg>
        <pc:grpChg chg="add del">
          <ac:chgData name="인수 한" userId="7fb36d2ca78e42a3" providerId="LiveId" clId="{0B173F49-0ADC-48E1-894F-21E502469FF1}" dt="2024-04-16T01:03:53.851" v="34" actId="478"/>
          <ac:grpSpMkLst>
            <pc:docMk/>
            <pc:sldMk cId="612776008" sldId="256"/>
            <ac:grpSpMk id="9" creationId="{5D96154C-D7B8-CF7F-7AF0-D36350AF26D1}"/>
          </ac:grpSpMkLst>
        </pc:grpChg>
        <pc:picChg chg="add del mod">
          <ac:chgData name="인수 한" userId="7fb36d2ca78e42a3" providerId="LiveId" clId="{0B173F49-0ADC-48E1-894F-21E502469FF1}" dt="2024-04-16T01:09:00.891" v="55" actId="478"/>
          <ac:picMkLst>
            <pc:docMk/>
            <pc:sldMk cId="612776008" sldId="256"/>
            <ac:picMk id="10" creationId="{1DA98A5D-4220-C212-AEEF-DDC2787FD7BF}"/>
          </ac:picMkLst>
        </pc:picChg>
        <pc:picChg chg="add del">
          <ac:chgData name="인수 한" userId="7fb36d2ca78e42a3" providerId="LiveId" clId="{0B173F49-0ADC-48E1-894F-21E502469FF1}" dt="2024-04-16T01:04:24.994" v="39" actId="478"/>
          <ac:picMkLst>
            <pc:docMk/>
            <pc:sldMk cId="612776008" sldId="256"/>
            <ac:picMk id="12" creationId="{177C0504-B1F8-424A-F8E0-F86511135024}"/>
          </ac:picMkLst>
        </pc:picChg>
        <pc:picChg chg="add mod">
          <ac:chgData name="인수 한" userId="7fb36d2ca78e42a3" providerId="LiveId" clId="{0B173F49-0ADC-48E1-894F-21E502469FF1}" dt="2024-04-16T01:09:46.883" v="70" actId="14100"/>
          <ac:picMkLst>
            <pc:docMk/>
            <pc:sldMk cId="612776008" sldId="256"/>
            <ac:picMk id="35" creationId="{E1064691-D539-561C-D8A2-538C044738AE}"/>
          </ac:picMkLst>
        </pc:picChg>
        <pc:picChg chg="mod modCrop">
          <ac:chgData name="인수 한" userId="7fb36d2ca78e42a3" providerId="LiveId" clId="{0B173F49-0ADC-48E1-894F-21E502469FF1}" dt="2024-04-16T01:10:02.001" v="73" actId="1076"/>
          <ac:picMkLst>
            <pc:docMk/>
            <pc:sldMk cId="612776008" sldId="256"/>
            <ac:picMk id="130" creationId="{8EE48D0D-433F-F681-5C63-26CFC7F9A70C}"/>
          </ac:picMkLst>
        </pc:picChg>
      </pc:sldChg>
    </pc:docChg>
  </pc:docChgLst>
  <pc:docChgLst>
    <pc:chgData name="인수 한" userId="7fb36d2ca78e42a3" providerId="LiveId" clId="{61D6B8E6-87C0-4761-AE90-ACF8EDE245B7}"/>
    <pc:docChg chg="undo custSel modSld">
      <pc:chgData name="인수 한" userId="7fb36d2ca78e42a3" providerId="LiveId" clId="{61D6B8E6-87C0-4761-AE90-ACF8EDE245B7}" dt="2024-04-16T06:23:30.849" v="500" actId="1076"/>
      <pc:docMkLst>
        <pc:docMk/>
      </pc:docMkLst>
      <pc:sldChg chg="addSp delSp modSp mod">
        <pc:chgData name="인수 한" userId="7fb36d2ca78e42a3" providerId="LiveId" clId="{61D6B8E6-87C0-4761-AE90-ACF8EDE245B7}" dt="2024-04-16T06:23:30.849" v="500" actId="1076"/>
        <pc:sldMkLst>
          <pc:docMk/>
          <pc:sldMk cId="612776008" sldId="256"/>
        </pc:sldMkLst>
        <pc:spChg chg="mod">
          <ac:chgData name="인수 한" userId="7fb36d2ca78e42a3" providerId="LiveId" clId="{61D6B8E6-87C0-4761-AE90-ACF8EDE245B7}" dt="2024-04-16T06:21:53.431" v="470" actId="1035"/>
          <ac:spMkLst>
            <pc:docMk/>
            <pc:sldMk cId="612776008" sldId="256"/>
            <ac:spMk id="2" creationId="{25045904-B532-0AEA-3A18-1B09A520B657}"/>
          </ac:spMkLst>
        </pc:spChg>
        <pc:spChg chg="mod">
          <ac:chgData name="인수 한" userId="7fb36d2ca78e42a3" providerId="LiveId" clId="{61D6B8E6-87C0-4761-AE90-ACF8EDE245B7}" dt="2024-04-16T06:21:53.431" v="470" actId="1035"/>
          <ac:spMkLst>
            <pc:docMk/>
            <pc:sldMk cId="612776008" sldId="256"/>
            <ac:spMk id="3" creationId="{5AF12103-4046-D4C8-A03D-2366EDC2FBC9}"/>
          </ac:spMkLst>
        </pc:spChg>
        <pc:spChg chg="mod">
          <ac:chgData name="인수 한" userId="7fb36d2ca78e42a3" providerId="LiveId" clId="{61D6B8E6-87C0-4761-AE90-ACF8EDE245B7}" dt="2024-04-16T06:21:53.431" v="470" actId="1035"/>
          <ac:spMkLst>
            <pc:docMk/>
            <pc:sldMk cId="612776008" sldId="256"/>
            <ac:spMk id="4" creationId="{204CCA9E-27C8-A886-A3AE-070817988746}"/>
          </ac:spMkLst>
        </pc:spChg>
        <pc:spChg chg="add del">
          <ac:chgData name="인수 한" userId="7fb36d2ca78e42a3" providerId="LiveId" clId="{61D6B8E6-87C0-4761-AE90-ACF8EDE245B7}" dt="2024-04-16T06:06:50.006" v="28" actId="22"/>
          <ac:spMkLst>
            <pc:docMk/>
            <pc:sldMk cId="612776008" sldId="256"/>
            <ac:spMk id="7" creationId="{712AAFC9-E2AC-66C5-802B-3766B5F057A4}"/>
          </ac:spMkLst>
        </pc:spChg>
        <pc:spChg chg="del mod">
          <ac:chgData name="인수 한" userId="7fb36d2ca78e42a3" providerId="LiveId" clId="{61D6B8E6-87C0-4761-AE90-ACF8EDE245B7}" dt="2024-04-16T06:23:24.541" v="499" actId="478"/>
          <ac:spMkLst>
            <pc:docMk/>
            <pc:sldMk cId="612776008" sldId="256"/>
            <ac:spMk id="8" creationId="{CF26F3FC-C1A2-E192-2F49-E0901D3A22EB}"/>
          </ac:spMkLst>
        </pc:spChg>
        <pc:spChg chg="mod">
          <ac:chgData name="인수 한" userId="7fb36d2ca78e42a3" providerId="LiveId" clId="{61D6B8E6-87C0-4761-AE90-ACF8EDE245B7}" dt="2024-04-16T06:21:53.431" v="470" actId="1035"/>
          <ac:spMkLst>
            <pc:docMk/>
            <pc:sldMk cId="612776008" sldId="256"/>
            <ac:spMk id="11" creationId="{8E1236ED-32B6-4C9C-05F2-66063A3BDB1C}"/>
          </ac:spMkLst>
        </pc:spChg>
        <pc:spChg chg="mod">
          <ac:chgData name="인수 한" userId="7fb36d2ca78e42a3" providerId="LiveId" clId="{61D6B8E6-87C0-4761-AE90-ACF8EDE245B7}" dt="2024-04-16T06:22:36.292" v="486" actId="14100"/>
          <ac:spMkLst>
            <pc:docMk/>
            <pc:sldMk cId="612776008" sldId="256"/>
            <ac:spMk id="22" creationId="{CB479F0C-B29B-4C5E-415E-350EA3763014}"/>
          </ac:spMkLst>
        </pc:spChg>
        <pc:spChg chg="mod">
          <ac:chgData name="인수 한" userId="7fb36d2ca78e42a3" providerId="LiveId" clId="{61D6B8E6-87C0-4761-AE90-ACF8EDE245B7}" dt="2024-04-16T06:22:00.621" v="471" actId="14100"/>
          <ac:spMkLst>
            <pc:docMk/>
            <pc:sldMk cId="612776008" sldId="256"/>
            <ac:spMk id="24" creationId="{4F4200CA-075E-EECD-CA8A-9A1C24BCA6A5}"/>
          </ac:spMkLst>
        </pc:spChg>
        <pc:spChg chg="mod">
          <ac:chgData name="인수 한" userId="7fb36d2ca78e42a3" providerId="LiveId" clId="{61D6B8E6-87C0-4761-AE90-ACF8EDE245B7}" dt="2024-04-16T06:23:30.849" v="500" actId="1076"/>
          <ac:spMkLst>
            <pc:docMk/>
            <pc:sldMk cId="612776008" sldId="256"/>
            <ac:spMk id="30" creationId="{3C5E4C5B-F908-4F60-6700-5DBF8404043D}"/>
          </ac:spMkLst>
        </pc:spChg>
        <pc:spChg chg="add mod">
          <ac:chgData name="인수 한" userId="7fb36d2ca78e42a3" providerId="LiveId" clId="{61D6B8E6-87C0-4761-AE90-ACF8EDE245B7}" dt="2024-04-16T06:10:43.764" v="97" actId="20577"/>
          <ac:spMkLst>
            <pc:docMk/>
            <pc:sldMk cId="612776008" sldId="256"/>
            <ac:spMk id="39" creationId="{81EC8869-822E-FCD1-FA3A-C1B8E3FCE0E0}"/>
          </ac:spMkLst>
        </pc:spChg>
        <pc:spChg chg="add mod">
          <ac:chgData name="인수 한" userId="7fb36d2ca78e42a3" providerId="LiveId" clId="{61D6B8E6-87C0-4761-AE90-ACF8EDE245B7}" dt="2024-04-16T06:10:46.059" v="99" actId="20577"/>
          <ac:spMkLst>
            <pc:docMk/>
            <pc:sldMk cId="612776008" sldId="256"/>
            <ac:spMk id="41" creationId="{A64CEC4B-A81B-DC6B-C13E-D9C071A917B7}"/>
          </ac:spMkLst>
        </pc:spChg>
        <pc:spChg chg="add mod">
          <ac:chgData name="인수 한" userId="7fb36d2ca78e42a3" providerId="LiveId" clId="{61D6B8E6-87C0-4761-AE90-ACF8EDE245B7}" dt="2024-04-16T06:10:48.292" v="101" actId="20577"/>
          <ac:spMkLst>
            <pc:docMk/>
            <pc:sldMk cId="612776008" sldId="256"/>
            <ac:spMk id="43" creationId="{C86972D1-86E7-D311-B0F7-86ECA7D46762}"/>
          </ac:spMkLst>
        </pc:spChg>
        <pc:spChg chg="mod">
          <ac:chgData name="인수 한" userId="7fb36d2ca78e42a3" providerId="LiveId" clId="{61D6B8E6-87C0-4761-AE90-ACF8EDE245B7}" dt="2024-04-16T06:21:48.166" v="459" actId="14100"/>
          <ac:spMkLst>
            <pc:docMk/>
            <pc:sldMk cId="612776008" sldId="256"/>
            <ac:spMk id="67" creationId="{379993B5-A7A6-C9F0-A395-233913EA7EF1}"/>
          </ac:spMkLst>
        </pc:spChg>
        <pc:spChg chg="mod">
          <ac:chgData name="인수 한" userId="7fb36d2ca78e42a3" providerId="LiveId" clId="{61D6B8E6-87C0-4761-AE90-ACF8EDE245B7}" dt="2024-04-16T06:22:05.282" v="476" actId="1035"/>
          <ac:spMkLst>
            <pc:docMk/>
            <pc:sldMk cId="612776008" sldId="256"/>
            <ac:spMk id="68" creationId="{78645802-DE79-B649-595C-DCC7314CCC32}"/>
          </ac:spMkLst>
        </pc:spChg>
        <pc:spChg chg="mod">
          <ac:chgData name="인수 한" userId="7fb36d2ca78e42a3" providerId="LiveId" clId="{61D6B8E6-87C0-4761-AE90-ACF8EDE245B7}" dt="2024-04-16T06:22:39.054" v="491" actId="1035"/>
          <ac:spMkLst>
            <pc:docMk/>
            <pc:sldMk cId="612776008" sldId="256"/>
            <ac:spMk id="72" creationId="{96BDD709-995B-6CC6-E7B7-0BB4DA02AD96}"/>
          </ac:spMkLst>
        </pc:spChg>
        <pc:spChg chg="mod">
          <ac:chgData name="인수 한" userId="7fb36d2ca78e42a3" providerId="LiveId" clId="{61D6B8E6-87C0-4761-AE90-ACF8EDE245B7}" dt="2024-04-16T06:14:05.721" v="386" actId="20577"/>
          <ac:spMkLst>
            <pc:docMk/>
            <pc:sldMk cId="612776008" sldId="256"/>
            <ac:spMk id="78" creationId="{8F7651DC-1BE0-827C-634E-413F0DE363B1}"/>
          </ac:spMkLst>
        </pc:spChg>
        <pc:spChg chg="mod">
          <ac:chgData name="인수 한" userId="7fb36d2ca78e42a3" providerId="LiveId" clId="{61D6B8E6-87C0-4761-AE90-ACF8EDE245B7}" dt="2024-04-16T06:10:30.894" v="85" actId="20577"/>
          <ac:spMkLst>
            <pc:docMk/>
            <pc:sldMk cId="612776008" sldId="256"/>
            <ac:spMk id="85" creationId="{678BA70A-DBD9-E6FD-63F4-FA60CB8AF8D8}"/>
          </ac:spMkLst>
        </pc:spChg>
        <pc:spChg chg="mod">
          <ac:chgData name="인수 한" userId="7fb36d2ca78e42a3" providerId="LiveId" clId="{61D6B8E6-87C0-4761-AE90-ACF8EDE245B7}" dt="2024-04-16T06:10:35.956" v="93" actId="20577"/>
          <ac:spMkLst>
            <pc:docMk/>
            <pc:sldMk cId="612776008" sldId="256"/>
            <ac:spMk id="86" creationId="{4E5C68F5-0D75-266A-4933-A3536C02363B}"/>
          </ac:spMkLst>
        </pc:spChg>
        <pc:spChg chg="mod">
          <ac:chgData name="인수 한" userId="7fb36d2ca78e42a3" providerId="LiveId" clId="{61D6B8E6-87C0-4761-AE90-ACF8EDE245B7}" dt="2024-04-16T06:10:40.090" v="95" actId="20577"/>
          <ac:spMkLst>
            <pc:docMk/>
            <pc:sldMk cId="612776008" sldId="256"/>
            <ac:spMk id="87" creationId="{3E2E6E54-A43F-DB69-FA8B-2BCE8359DE99}"/>
          </ac:spMkLst>
        </pc:spChg>
        <pc:spChg chg="del mod">
          <ac:chgData name="인수 한" userId="7fb36d2ca78e42a3" providerId="LiveId" clId="{61D6B8E6-87C0-4761-AE90-ACF8EDE245B7}" dt="2024-04-16T06:09:47.115" v="65" actId="478"/>
          <ac:spMkLst>
            <pc:docMk/>
            <pc:sldMk cId="612776008" sldId="256"/>
            <ac:spMk id="88" creationId="{667A214A-1AD2-3A3F-ADBC-D8FECEAAB4C2}"/>
          </ac:spMkLst>
        </pc:spChg>
        <pc:spChg chg="del mod">
          <ac:chgData name="인수 한" userId="7fb36d2ca78e42a3" providerId="LiveId" clId="{61D6B8E6-87C0-4761-AE90-ACF8EDE245B7}" dt="2024-04-16T06:14:09.636" v="387" actId="478"/>
          <ac:spMkLst>
            <pc:docMk/>
            <pc:sldMk cId="612776008" sldId="256"/>
            <ac:spMk id="89" creationId="{A51D82DA-33BA-9626-C26C-FF83924647D0}"/>
          </ac:spMkLst>
        </pc:spChg>
        <pc:spChg chg="mod">
          <ac:chgData name="인수 한" userId="7fb36d2ca78e42a3" providerId="LiveId" clId="{61D6B8E6-87C0-4761-AE90-ACF8EDE245B7}" dt="2024-04-16T06:15:10.314" v="395" actId="1076"/>
          <ac:spMkLst>
            <pc:docMk/>
            <pc:sldMk cId="612776008" sldId="256"/>
            <ac:spMk id="92" creationId="{69EF969C-C19E-5C03-F643-601A3099F19B}"/>
          </ac:spMkLst>
        </pc:spChg>
        <pc:spChg chg="mod">
          <ac:chgData name="인수 한" userId="7fb36d2ca78e42a3" providerId="LiveId" clId="{61D6B8E6-87C0-4761-AE90-ACF8EDE245B7}" dt="2024-04-16T06:22:49.755" v="495" actId="14100"/>
          <ac:spMkLst>
            <pc:docMk/>
            <pc:sldMk cId="612776008" sldId="256"/>
            <ac:spMk id="111" creationId="{E2E4F0C6-15AF-8A93-8BAB-EF34A1721964}"/>
          </ac:spMkLst>
        </pc:spChg>
        <pc:spChg chg="mod">
          <ac:chgData name="인수 한" userId="7fb36d2ca78e42a3" providerId="LiveId" clId="{61D6B8E6-87C0-4761-AE90-ACF8EDE245B7}" dt="2024-04-16T06:22:53.274" v="496" actId="1076"/>
          <ac:spMkLst>
            <pc:docMk/>
            <pc:sldMk cId="612776008" sldId="256"/>
            <ac:spMk id="112" creationId="{3E420A26-0ED8-D32E-0585-F35360771F55}"/>
          </ac:spMkLst>
        </pc:spChg>
        <pc:spChg chg="mod">
          <ac:chgData name="인수 한" userId="7fb36d2ca78e42a3" providerId="LiveId" clId="{61D6B8E6-87C0-4761-AE90-ACF8EDE245B7}" dt="2024-04-16T06:22:58.613" v="497" actId="1076"/>
          <ac:spMkLst>
            <pc:docMk/>
            <pc:sldMk cId="612776008" sldId="256"/>
            <ac:spMk id="113" creationId="{EE4DEFA6-9C89-B825-2269-F4D13908E477}"/>
          </ac:spMkLst>
        </pc:spChg>
        <pc:graphicFrameChg chg="add mod modGraphic">
          <ac:chgData name="인수 한" userId="7fb36d2ca78e42a3" providerId="LiveId" clId="{61D6B8E6-87C0-4761-AE90-ACF8EDE245B7}" dt="2024-04-16T06:15:26.281" v="405" actId="20577"/>
          <ac:graphicFrameMkLst>
            <pc:docMk/>
            <pc:sldMk cId="612776008" sldId="256"/>
            <ac:graphicFrameMk id="46" creationId="{0CF6B8DC-F9B1-4AE7-B025-5AB911E9A0BE}"/>
          </ac:graphicFrameMkLst>
        </pc:graphicFrameChg>
        <pc:graphicFrameChg chg="del mod modGraphic">
          <ac:chgData name="인수 한" userId="7fb36d2ca78e42a3" providerId="LiveId" clId="{61D6B8E6-87C0-4761-AE90-ACF8EDE245B7}" dt="2024-04-16T06:14:55.847" v="388" actId="478"/>
          <ac:graphicFrameMkLst>
            <pc:docMk/>
            <pc:sldMk cId="612776008" sldId="256"/>
            <ac:graphicFrameMk id="91" creationId="{2F5FA854-5944-A2E8-48E4-8371C7A45E48}"/>
          </ac:graphicFrameMkLst>
        </pc:graphicFrameChg>
        <pc:picChg chg="add mod">
          <ac:chgData name="인수 한" userId="7fb36d2ca78e42a3" providerId="LiveId" clId="{61D6B8E6-87C0-4761-AE90-ACF8EDE245B7}" dt="2024-04-16T06:09:48.991" v="67" actId="1076"/>
          <ac:picMkLst>
            <pc:docMk/>
            <pc:sldMk cId="612776008" sldId="256"/>
            <ac:picMk id="10" creationId="{C9464580-5A3A-85F8-EF33-C44339DE612F}"/>
          </ac:picMkLst>
        </pc:picChg>
        <pc:picChg chg="add mod">
          <ac:chgData name="인수 한" userId="7fb36d2ca78e42a3" providerId="LiveId" clId="{61D6B8E6-87C0-4761-AE90-ACF8EDE245B7}" dt="2024-04-16T06:09:38.229" v="62" actId="1076"/>
          <ac:picMkLst>
            <pc:docMk/>
            <pc:sldMk cId="612776008" sldId="256"/>
            <ac:picMk id="28" creationId="{FA252C89-3F85-A0F6-AEC4-F55B97C31470}"/>
          </ac:picMkLst>
        </pc:picChg>
        <pc:picChg chg="del">
          <ac:chgData name="인수 한" userId="7fb36d2ca78e42a3" providerId="LiveId" clId="{61D6B8E6-87C0-4761-AE90-ACF8EDE245B7}" dt="2024-04-16T06:18:24.720" v="407" actId="478"/>
          <ac:picMkLst>
            <pc:docMk/>
            <pc:sldMk cId="612776008" sldId="256"/>
            <ac:picMk id="35" creationId="{E1064691-D539-561C-D8A2-538C044738AE}"/>
          </ac:picMkLst>
        </pc:picChg>
        <pc:picChg chg="add mod">
          <ac:chgData name="인수 한" userId="7fb36d2ca78e42a3" providerId="LiveId" clId="{61D6B8E6-87C0-4761-AE90-ACF8EDE245B7}" dt="2024-04-16T06:09:18.158" v="58" actId="1076"/>
          <ac:picMkLst>
            <pc:docMk/>
            <pc:sldMk cId="612776008" sldId="256"/>
            <ac:picMk id="37" creationId="{B768FD38-22B3-8627-8200-5E7415263ACB}"/>
          </ac:picMkLst>
        </pc:picChg>
        <pc:picChg chg="add mod">
          <ac:chgData name="인수 한" userId="7fb36d2ca78e42a3" providerId="LiveId" clId="{61D6B8E6-87C0-4761-AE90-ACF8EDE245B7}" dt="2024-04-16T06:23:30.849" v="500" actId="1076"/>
          <ac:picMkLst>
            <pc:docMk/>
            <pc:sldMk cId="612776008" sldId="256"/>
            <ac:picMk id="57" creationId="{B30AE4E2-0863-04DF-1891-7E13397FD32E}"/>
          </ac:picMkLst>
        </pc:picChg>
        <pc:picChg chg="add del mod modCrop">
          <ac:chgData name="인수 한" userId="7fb36d2ca78e42a3" providerId="LiveId" clId="{61D6B8E6-87C0-4761-AE90-ACF8EDE245B7}" dt="2024-04-16T06:23:23.700" v="498" actId="478"/>
          <ac:picMkLst>
            <pc:docMk/>
            <pc:sldMk cId="612776008" sldId="256"/>
            <ac:picMk id="58" creationId="{2D5ACCE7-0804-614D-0CC4-85BEADF988B0}"/>
          </ac:picMkLst>
        </pc:picChg>
        <pc:picChg chg="mod">
          <ac:chgData name="인수 한" userId="7fb36d2ca78e42a3" providerId="LiveId" clId="{61D6B8E6-87C0-4761-AE90-ACF8EDE245B7}" dt="2024-04-16T06:21:53.431" v="470" actId="1035"/>
          <ac:picMkLst>
            <pc:docMk/>
            <pc:sldMk cId="612776008" sldId="256"/>
            <ac:picMk id="59" creationId="{EDAE11CB-F6A5-DC5D-262A-063A302B4DE4}"/>
          </ac:picMkLst>
        </pc:picChg>
        <pc:picChg chg="mod">
          <ac:chgData name="인수 한" userId="7fb36d2ca78e42a3" providerId="LiveId" clId="{61D6B8E6-87C0-4761-AE90-ACF8EDE245B7}" dt="2024-04-16T06:16:26.935" v="406" actId="1076"/>
          <ac:picMkLst>
            <pc:docMk/>
            <pc:sldMk cId="612776008" sldId="256"/>
            <ac:picMk id="74" creationId="{848756E8-7B3C-E13E-0149-CD915A8B1AB5}"/>
          </ac:picMkLst>
        </pc:picChg>
        <pc:picChg chg="add del">
          <ac:chgData name="인수 한" userId="7fb36d2ca78e42a3" providerId="LiveId" clId="{61D6B8E6-87C0-4761-AE90-ACF8EDE245B7}" dt="2024-04-16T06:02:00.643" v="24" actId="478"/>
          <ac:picMkLst>
            <pc:docMk/>
            <pc:sldMk cId="612776008" sldId="256"/>
            <ac:picMk id="76" creationId="{CA7FCF82-5E26-DFB8-C706-16E9DBC3E13C}"/>
          </ac:picMkLst>
        </pc:picChg>
        <pc:picChg chg="add del">
          <ac:chgData name="인수 한" userId="7fb36d2ca78e42a3" providerId="LiveId" clId="{61D6B8E6-87C0-4761-AE90-ACF8EDE245B7}" dt="2024-04-16T06:02:01.155" v="25" actId="478"/>
          <ac:picMkLst>
            <pc:docMk/>
            <pc:sldMk cId="612776008" sldId="256"/>
            <ac:picMk id="84" creationId="{9067ADF9-5029-F7F4-C28B-5F9EC2459CF2}"/>
          </ac:picMkLst>
        </pc:picChg>
        <pc:picChg chg="mod">
          <ac:chgData name="인수 한" userId="7fb36d2ca78e42a3" providerId="LiveId" clId="{61D6B8E6-87C0-4761-AE90-ACF8EDE245B7}" dt="2024-04-16T06:21:53.431" v="470" actId="1035"/>
          <ac:picMkLst>
            <pc:docMk/>
            <pc:sldMk cId="612776008" sldId="256"/>
            <ac:picMk id="121" creationId="{404AFF1C-839F-DD80-225B-EB9A86376B3F}"/>
          </ac:picMkLst>
        </pc:picChg>
        <pc:picChg chg="mod">
          <ac:chgData name="인수 한" userId="7fb36d2ca78e42a3" providerId="LiveId" clId="{61D6B8E6-87C0-4761-AE90-ACF8EDE245B7}" dt="2024-04-16T06:21:53.431" v="470" actId="1035"/>
          <ac:picMkLst>
            <pc:docMk/>
            <pc:sldMk cId="612776008" sldId="256"/>
            <ac:picMk id="122" creationId="{31AE6135-D568-C516-9E73-C3E3C756C548}"/>
          </ac:picMkLst>
        </pc:picChg>
        <pc:picChg chg="del">
          <ac:chgData name="인수 한" userId="7fb36d2ca78e42a3" providerId="LiveId" clId="{61D6B8E6-87C0-4761-AE90-ACF8EDE245B7}" dt="2024-04-16T06:18:46.343" v="415" actId="478"/>
          <ac:picMkLst>
            <pc:docMk/>
            <pc:sldMk cId="612776008" sldId="256"/>
            <ac:picMk id="130" creationId="{8EE48D0D-433F-F681-5C63-26CFC7F9A7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0625B332-4C38-B7CA-9E0E-CDF5FA471B7E}"/>
              </a:ext>
            </a:extLst>
          </p:cNvPr>
          <p:cNvGrpSpPr/>
          <p:nvPr/>
        </p:nvGrpSpPr>
        <p:grpSpPr>
          <a:xfrm>
            <a:off x="713690" y="3990814"/>
            <a:ext cx="28890009" cy="2217531"/>
            <a:chOff x="713690" y="4138299"/>
            <a:chExt cx="28890009" cy="2217531"/>
          </a:xfrm>
        </p:grpSpPr>
        <p:sp>
          <p:nvSpPr>
            <p:cNvPr id="14" name="모서리가 둥근 직사각형 5">
              <a:extLst>
                <a:ext uri="{FF2B5EF4-FFF2-40B4-BE49-F238E27FC236}">
                  <a16:creationId xmlns:a16="http://schemas.microsoft.com/office/drawing/2014/main" id="{68455B6D-F320-721B-E95E-0C63C86E81B1}"/>
                </a:ext>
              </a:extLst>
            </p:cNvPr>
            <p:cNvSpPr/>
            <p:nvPr/>
          </p:nvSpPr>
          <p:spPr>
            <a:xfrm>
              <a:off x="713690" y="4138301"/>
              <a:ext cx="28890009" cy="2217529"/>
            </a:xfrm>
            <a:prstGeom prst="roundRect">
              <a:avLst/>
            </a:prstGeom>
            <a:solidFill>
              <a:srgbClr val="110A6C"/>
            </a:solidFill>
            <a:ln>
              <a:solidFill>
                <a:srgbClr val="110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223265B0-7E9E-5F17-E279-3FF3D5879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632" y="4601590"/>
              <a:ext cx="4647400" cy="129094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AD51A0-4C8D-D6BC-400B-E24FBC194071}"/>
                </a:ext>
              </a:extLst>
            </p:cNvPr>
            <p:cNvSpPr txBox="1"/>
            <p:nvPr/>
          </p:nvSpPr>
          <p:spPr>
            <a:xfrm>
              <a:off x="1469632" y="4138299"/>
              <a:ext cx="27335949" cy="221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anose="020B0604020202020204" pitchFamily="34" charset="0"/>
                </a:rPr>
                <a:t>A 60-GHz Variable Gain Active Phase Shifter</a:t>
              </a:r>
            </a:p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anose="020B0604020202020204" pitchFamily="34" charset="0"/>
                </a:rPr>
                <a:t>With Wide Bandwidth I/Q Generator</a:t>
              </a:r>
              <a:endParaRPr lang="ko-KR" altLang="en-US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8AFB4C-3814-EE0E-DEF6-B67B1C92CCDE}"/>
              </a:ext>
            </a:extLst>
          </p:cNvPr>
          <p:cNvSpPr txBox="1"/>
          <p:nvPr/>
        </p:nvSpPr>
        <p:spPr>
          <a:xfrm>
            <a:off x="4673652" y="6352926"/>
            <a:ext cx="214734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cs typeface="Arial" panose="020B0604020202020204" pitchFamily="34" charset="0"/>
              </a:rPr>
              <a:t>Gyuha</a:t>
            </a:r>
            <a:r>
              <a:rPr lang="ko-KR" altLang="en-US" sz="4400" dirty="0">
                <a:cs typeface="Arial" panose="020B0604020202020204" pitchFamily="34" charset="0"/>
              </a:rPr>
              <a:t> </a:t>
            </a:r>
            <a:r>
              <a:rPr lang="en-US" altLang="ko-KR" sz="4400" dirty="0">
                <a:cs typeface="Arial" panose="020B0604020202020204" pitchFamily="34" charset="0"/>
              </a:rPr>
              <a:t>Lee*, Cheol So**, Insu Han*, and Songcheol Hong*</a:t>
            </a:r>
          </a:p>
          <a:p>
            <a:pPr algn="ctr"/>
            <a:r>
              <a:rPr lang="en-US" altLang="ko-KR" sz="4400" dirty="0">
                <a:cs typeface="Arial" panose="020B0604020202020204" pitchFamily="34" charset="0"/>
              </a:rPr>
              <a:t>*School of Electrical Engineering, KAIST, Daejeon, Republic of Korea</a:t>
            </a:r>
          </a:p>
          <a:p>
            <a:pPr algn="ctr"/>
            <a:r>
              <a:rPr lang="en-US" altLang="ko-KR" sz="4400" dirty="0">
                <a:cs typeface="Arial" panose="020B0604020202020204" pitchFamily="34" charset="0"/>
              </a:rPr>
              <a:t>**Department of Electrical and Computer Engineering, UCSB, United States</a:t>
            </a:r>
            <a:endParaRPr lang="ko-KR" altLang="en-US" sz="4400" dirty="0"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F4E0E98-62E9-3AD3-28AB-CD885777FF03}"/>
              </a:ext>
            </a:extLst>
          </p:cNvPr>
          <p:cNvSpPr/>
          <p:nvPr/>
        </p:nvSpPr>
        <p:spPr>
          <a:xfrm>
            <a:off x="885140" y="9419076"/>
            <a:ext cx="14040000" cy="777439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ko-KR" altLang="ko-KR" sz="60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8D3C0A7-00C7-6CF0-43F4-39F8C80D3AFB}"/>
              </a:ext>
            </a:extLst>
          </p:cNvPr>
          <p:cNvSpPr/>
          <p:nvPr/>
        </p:nvSpPr>
        <p:spPr>
          <a:xfrm>
            <a:off x="890942" y="8789080"/>
            <a:ext cx="3237193" cy="625832"/>
          </a:xfrm>
          <a:prstGeom prst="rect">
            <a:avLst/>
          </a:prstGeom>
          <a:solidFill>
            <a:srgbClr val="110A6C"/>
          </a:solidFill>
          <a:ln>
            <a:solidFill>
              <a:srgbClr val="110A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altLang="ko-KR" sz="3600" dirty="0">
                <a:ea typeface="Cambria Math" pitchFamily="18" charset="0"/>
                <a:cs typeface="Arial" panose="020B0604020202020204" pitchFamily="34" charset="0"/>
              </a:rPr>
              <a:t>Introduction</a:t>
            </a:r>
            <a:endParaRPr lang="ko-KR" altLang="en-US" sz="3600" dirty="0"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E56CA68-4519-E496-9AC4-BB2417E3E6D2}"/>
              </a:ext>
            </a:extLst>
          </p:cNvPr>
          <p:cNvSpPr/>
          <p:nvPr/>
        </p:nvSpPr>
        <p:spPr>
          <a:xfrm>
            <a:off x="15410365" y="9419077"/>
            <a:ext cx="14040000" cy="2843199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ko-KR" altLang="ko-KR" sz="60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19BAFB4-5EA1-A413-CE5A-E85C0F872B40}"/>
              </a:ext>
            </a:extLst>
          </p:cNvPr>
          <p:cNvSpPr/>
          <p:nvPr/>
        </p:nvSpPr>
        <p:spPr>
          <a:xfrm>
            <a:off x="15410365" y="8785314"/>
            <a:ext cx="9082606" cy="625833"/>
          </a:xfrm>
          <a:prstGeom prst="rect">
            <a:avLst/>
          </a:prstGeom>
          <a:solidFill>
            <a:srgbClr val="110A6C"/>
          </a:solidFill>
          <a:ln>
            <a:solidFill>
              <a:srgbClr val="110A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altLang="ko-KR" sz="3600" dirty="0">
                <a:ea typeface="Cambria Math" pitchFamily="18" charset="0"/>
                <a:cs typeface="Arial" panose="020B0604020202020204" pitchFamily="34" charset="0"/>
              </a:rPr>
              <a:t>Chip Implementation and Measured Results</a:t>
            </a:r>
            <a:endParaRPr lang="ko-KR" altLang="en-US" sz="3600" dirty="0">
              <a:cs typeface="Arial" panose="020B060402020202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B479F0C-B29B-4C5E-415E-350EA3763014}"/>
              </a:ext>
            </a:extLst>
          </p:cNvPr>
          <p:cNvSpPr/>
          <p:nvPr/>
        </p:nvSpPr>
        <p:spPr>
          <a:xfrm>
            <a:off x="15410366" y="38617074"/>
            <a:ext cx="14040000" cy="2102604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ko-KR" altLang="ko-KR" sz="60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F4200CA-075E-EECD-CA8A-9A1C24BCA6A5}"/>
              </a:ext>
            </a:extLst>
          </p:cNvPr>
          <p:cNvSpPr/>
          <p:nvPr/>
        </p:nvSpPr>
        <p:spPr>
          <a:xfrm>
            <a:off x="890943" y="18151856"/>
            <a:ext cx="14032486" cy="20283417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ko-KR" altLang="ko-KR" sz="60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1AF904A-4C3F-F3B8-D58C-5453FAC4E06E}"/>
              </a:ext>
            </a:extLst>
          </p:cNvPr>
          <p:cNvSpPr/>
          <p:nvPr/>
        </p:nvSpPr>
        <p:spPr>
          <a:xfrm>
            <a:off x="890942" y="17552929"/>
            <a:ext cx="3992795" cy="603188"/>
          </a:xfrm>
          <a:prstGeom prst="rect">
            <a:avLst/>
          </a:prstGeom>
          <a:solidFill>
            <a:srgbClr val="110A6C"/>
          </a:solidFill>
          <a:ln>
            <a:solidFill>
              <a:srgbClr val="110A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altLang="ko-KR" sz="3600" dirty="0">
                <a:ea typeface="Cambria Math" pitchFamily="18" charset="0"/>
                <a:cs typeface="Arial" panose="020B0604020202020204" pitchFamily="34" charset="0"/>
              </a:rPr>
              <a:t>Schematic Design</a:t>
            </a:r>
            <a:endParaRPr lang="ko-KR" altLang="en-US" sz="36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D2E12A-650B-66FB-1DD2-49C79212B54C}"/>
              </a:ext>
            </a:extLst>
          </p:cNvPr>
          <p:cNvSpPr txBox="1"/>
          <p:nvPr/>
        </p:nvSpPr>
        <p:spPr>
          <a:xfrm>
            <a:off x="1676719" y="13473639"/>
            <a:ext cx="53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Frequency allocation of 60 GHz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CC8EEE-272D-63C0-0DB4-9CE79017FBED}"/>
              </a:ext>
            </a:extLst>
          </p:cNvPr>
          <p:cNvSpPr txBox="1"/>
          <p:nvPr/>
        </p:nvSpPr>
        <p:spPr>
          <a:xfrm>
            <a:off x="7964134" y="13346780"/>
            <a:ext cx="635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Air attenuation by atmospheric absorption ] 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A04BC2-06A4-83B8-677E-E597B2732944}"/>
              </a:ext>
            </a:extLst>
          </p:cNvPr>
          <p:cNvSpPr txBox="1"/>
          <p:nvPr/>
        </p:nvSpPr>
        <p:spPr>
          <a:xfrm>
            <a:off x="1172757" y="14130090"/>
            <a:ext cx="6357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Unlicensed band with ultra wideband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cs typeface="Arial" panose="020B0604020202020204" pitchFamily="34" charset="0"/>
              </a:rPr>
              <a:t>KOR: 57~64 GHz, 7 GHz bandwidth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cs typeface="Arial" panose="020B0604020202020204" pitchFamily="34" charset="0"/>
              </a:rPr>
              <a:t>US: 57~71 GHz, 14 GHz bandwidth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altLang="ko-KR" sz="2800" dirty="0">
                <a:cs typeface="Arial" panose="020B0604020202020204" pitchFamily="34" charset="0"/>
                <a:sym typeface="Wingdings" panose="05000000000000000000" pitchFamily="2" charset="2"/>
              </a:rPr>
              <a:t>Suitable for high data-rate communi-</a:t>
            </a:r>
          </a:p>
          <a:p>
            <a:r>
              <a:rPr lang="en-US" altLang="ko-KR" sz="2800" dirty="0">
                <a:cs typeface="Arial" panose="020B0604020202020204" pitchFamily="34" charset="0"/>
                <a:sym typeface="Wingdings" panose="05000000000000000000" pitchFamily="2" charset="2"/>
              </a:rPr>
              <a:t>      cation and high resolution radar</a:t>
            </a:r>
            <a:endParaRPr lang="en-US" altLang="ko-KR" sz="2800" dirty="0">
              <a:cs typeface="Arial" panose="020B0604020202020204" pitchFamily="34" charset="0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E2E4F0C6-15AF-8A93-8BAB-EF34A1721964}"/>
              </a:ext>
            </a:extLst>
          </p:cNvPr>
          <p:cNvSpPr/>
          <p:nvPr/>
        </p:nvSpPr>
        <p:spPr>
          <a:xfrm>
            <a:off x="885140" y="39533599"/>
            <a:ext cx="14040000" cy="1186077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ko-KR" altLang="ko-KR" sz="602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3E420A26-0ED8-D32E-0585-F35360771F55}"/>
              </a:ext>
            </a:extLst>
          </p:cNvPr>
          <p:cNvSpPr/>
          <p:nvPr/>
        </p:nvSpPr>
        <p:spPr>
          <a:xfrm>
            <a:off x="885140" y="38843096"/>
            <a:ext cx="4624487" cy="707886"/>
          </a:xfrm>
          <a:prstGeom prst="rect">
            <a:avLst/>
          </a:prstGeom>
          <a:solidFill>
            <a:srgbClr val="110A6C"/>
          </a:solidFill>
          <a:ln>
            <a:solidFill>
              <a:srgbClr val="110A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ea typeface="Cambria Math" pitchFamily="18" charset="0"/>
                <a:cs typeface="Arial" panose="020B0604020202020204" pitchFamily="34" charset="0"/>
              </a:rPr>
              <a:t>Acknowledgement</a:t>
            </a:r>
            <a:endParaRPr lang="ko-KR" altLang="en-US" sz="4000" dirty="0"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E4DEFA6-9C89-B825-2269-F4D13908E477}"/>
              </a:ext>
            </a:extLst>
          </p:cNvPr>
          <p:cNvSpPr txBox="1"/>
          <p:nvPr/>
        </p:nvSpPr>
        <p:spPr>
          <a:xfrm>
            <a:off x="1293184" y="39682995"/>
            <a:ext cx="13605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cs typeface="Arial" panose="020B0604020202020204" pitchFamily="34" charset="0"/>
              </a:rPr>
              <a:t>The chip fabrication and EDA tool were supported by the IC Design Education Center(IDEC), Korea.</a:t>
            </a:r>
            <a:endParaRPr lang="ko-KR" altLang="en-US" sz="2800" dirty="0">
              <a:cs typeface="Arial" panose="020B0604020202020204" pitchFamily="34" charset="0"/>
            </a:endParaRPr>
          </a:p>
        </p:txBody>
      </p:sp>
      <p:pic>
        <p:nvPicPr>
          <p:cNvPr id="115" name="그림 114">
            <a:extLst>
              <a:ext uri="{FF2B5EF4-FFF2-40B4-BE49-F238E27FC236}">
                <a16:creationId xmlns:a16="http://schemas.microsoft.com/office/drawing/2014/main" id="{0A281110-2706-D207-096D-052698623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01" y="10149995"/>
            <a:ext cx="6063519" cy="3185416"/>
          </a:xfrm>
          <a:prstGeom prst="rect">
            <a:avLst/>
          </a:prstGeom>
        </p:spPr>
      </p:pic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6CB61EAB-27C5-5CB1-6F8B-0FA93BBD12A3}"/>
              </a:ext>
            </a:extLst>
          </p:cNvPr>
          <p:cNvGrpSpPr/>
          <p:nvPr/>
        </p:nvGrpSpPr>
        <p:grpSpPr>
          <a:xfrm>
            <a:off x="7716469" y="9673885"/>
            <a:ext cx="6470793" cy="3672895"/>
            <a:chOff x="7657475" y="9526400"/>
            <a:chExt cx="6470793" cy="3672895"/>
          </a:xfrm>
        </p:grpSpPr>
        <p:pic>
          <p:nvPicPr>
            <p:cNvPr id="117" name="내용 개체 틀 5">
              <a:extLst>
                <a:ext uri="{FF2B5EF4-FFF2-40B4-BE49-F238E27FC236}">
                  <a16:creationId xmlns:a16="http://schemas.microsoft.com/office/drawing/2014/main" id="{DA14F12A-EA96-FB32-A4E8-960144B5B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475" y="9526400"/>
              <a:ext cx="6470793" cy="3672895"/>
            </a:xfrm>
            <a:prstGeom prst="rect">
              <a:avLst/>
            </a:prstGeom>
          </p:spPr>
        </p:pic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006CE420-A3BC-799E-004D-5DC82753803E}"/>
                </a:ext>
              </a:extLst>
            </p:cNvPr>
            <p:cNvSpPr/>
            <p:nvPr/>
          </p:nvSpPr>
          <p:spPr>
            <a:xfrm>
              <a:off x="10741900" y="9978479"/>
              <a:ext cx="497599" cy="2737396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150C9247-CCA2-AC7C-0E0C-9F5D158E2481}"/>
              </a:ext>
            </a:extLst>
          </p:cNvPr>
          <p:cNvSpPr txBox="1"/>
          <p:nvPr/>
        </p:nvSpPr>
        <p:spPr>
          <a:xfrm>
            <a:off x="7908812" y="14312020"/>
            <a:ext cx="67793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High attenuation occurred by O</a:t>
            </a:r>
            <a:r>
              <a:rPr lang="en-US" altLang="ko-KR" sz="2800" baseline="-25000" dirty="0"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High path-loss at 60-GHz can be compensated by the phased array system. Also, phase shifter is the essential block of the phased array </a:t>
            </a:r>
          </a:p>
        </p:txBody>
      </p:sp>
      <p:pic>
        <p:nvPicPr>
          <p:cNvPr id="121" name="그림 120">
            <a:extLst>
              <a:ext uri="{FF2B5EF4-FFF2-40B4-BE49-F238E27FC236}">
                <a16:creationId xmlns:a16="http://schemas.microsoft.com/office/drawing/2014/main" id="{404AFF1C-839F-DD80-225B-EB9A86376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454" y="26689521"/>
            <a:ext cx="5972272" cy="3323193"/>
          </a:xfrm>
          <a:prstGeom prst="rect">
            <a:avLst/>
          </a:prstGeom>
        </p:spPr>
      </p:pic>
      <p:pic>
        <p:nvPicPr>
          <p:cNvPr id="122" name="그림 121">
            <a:extLst>
              <a:ext uri="{FF2B5EF4-FFF2-40B4-BE49-F238E27FC236}">
                <a16:creationId xmlns:a16="http://schemas.microsoft.com/office/drawing/2014/main" id="{31AE6135-D568-C516-9E73-C3E3C756C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624" y="30711084"/>
            <a:ext cx="12030979" cy="4030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045904-B532-0AEA-3A18-1B09A520B657}"/>
              </a:ext>
            </a:extLst>
          </p:cNvPr>
          <p:cNvSpPr txBox="1"/>
          <p:nvPr/>
        </p:nvSpPr>
        <p:spPr>
          <a:xfrm>
            <a:off x="1864021" y="29684116"/>
            <a:ext cx="53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Block</a:t>
            </a:r>
            <a:r>
              <a:rPr lang="ko-KR" altLang="en-US" sz="2800" b="1" dirty="0"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cs typeface="Arial" panose="020B0604020202020204" pitchFamily="34" charset="0"/>
              </a:rPr>
              <a:t>Diagram</a:t>
            </a:r>
            <a:r>
              <a:rPr lang="ko-KR" altLang="en-US" sz="2800" b="1" dirty="0"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cs typeface="Arial" panose="020B0604020202020204" pitchFamily="34" charset="0"/>
              </a:rPr>
              <a:t>of phase shifter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12103-4046-D4C8-A03D-2366EDC2FBC9}"/>
              </a:ext>
            </a:extLst>
          </p:cNvPr>
          <p:cNvSpPr txBox="1"/>
          <p:nvPr/>
        </p:nvSpPr>
        <p:spPr>
          <a:xfrm>
            <a:off x="8254395" y="29985808"/>
            <a:ext cx="6364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Schematic of vector summing amplifier]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CCA9E-27C8-A886-A3AE-070817988746}"/>
              </a:ext>
            </a:extLst>
          </p:cNvPr>
          <p:cNvSpPr txBox="1"/>
          <p:nvPr/>
        </p:nvSpPr>
        <p:spPr>
          <a:xfrm>
            <a:off x="4883737" y="34831884"/>
            <a:ext cx="6364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Schematic of phase/gain control DACs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F8999-CE8C-4298-D668-96D8DB57D944}"/>
              </a:ext>
            </a:extLst>
          </p:cNvPr>
          <p:cNvSpPr txBox="1"/>
          <p:nvPr/>
        </p:nvSpPr>
        <p:spPr>
          <a:xfrm>
            <a:off x="1023320" y="18412858"/>
            <a:ext cx="121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2800" b="1" dirty="0">
                <a:cs typeface="Arial" panose="020B0604020202020204" pitchFamily="34" charset="0"/>
              </a:rPr>
              <a:t>2-stage hybrid-coupler-based IQ generator with wide I/Q bandwidth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236ED-32B6-4C9C-05F2-66063A3BDB1C}"/>
              </a:ext>
            </a:extLst>
          </p:cNvPr>
          <p:cNvSpPr txBox="1"/>
          <p:nvPr/>
        </p:nvSpPr>
        <p:spPr>
          <a:xfrm>
            <a:off x="1023320" y="26241575"/>
            <a:ext cx="121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2800" b="1" dirty="0">
                <a:cs typeface="Arial" panose="020B0604020202020204" pitchFamily="34" charset="0"/>
              </a:rPr>
              <a:t>60-GHz variable gain active phase shifter with wideband IQ generator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D2B3F7D-B0BD-2D17-DEFA-CB694F589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80866" y="18360548"/>
            <a:ext cx="3882588" cy="2571584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A3F6EE8C-8D0A-C7C6-6690-A6092D42A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4456" y="18339618"/>
            <a:ext cx="3882586" cy="257751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57F7726-A3ED-AE65-0ACC-139A16140472}"/>
              </a:ext>
            </a:extLst>
          </p:cNvPr>
          <p:cNvSpPr txBox="1"/>
          <p:nvPr/>
        </p:nvSpPr>
        <p:spPr>
          <a:xfrm>
            <a:off x="15651726" y="17602466"/>
            <a:ext cx="121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2800" b="1" dirty="0">
                <a:cs typeface="Arial" panose="020B0604020202020204" pitchFamily="34" charset="0"/>
              </a:rPr>
              <a:t>2-stage hybrid-coupler-based IQ generator with wide I/Q bandwidth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FCEC4D-D75C-A34A-CA54-5770FB72717A}"/>
              </a:ext>
            </a:extLst>
          </p:cNvPr>
          <p:cNvSpPr txBox="1"/>
          <p:nvPr/>
        </p:nvSpPr>
        <p:spPr>
          <a:xfrm>
            <a:off x="16769983" y="20900146"/>
            <a:ext cx="496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Simulated I/Q amplitude error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0BDE0D-E51C-A49C-5AAF-E691662D3035}"/>
              </a:ext>
            </a:extLst>
          </p:cNvPr>
          <p:cNvSpPr txBox="1"/>
          <p:nvPr/>
        </p:nvSpPr>
        <p:spPr>
          <a:xfrm>
            <a:off x="23075175" y="20880993"/>
            <a:ext cx="517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Simulated I/Q phase error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5E38F3-5918-2929-310E-E9C67389292E}"/>
              </a:ext>
            </a:extLst>
          </p:cNvPr>
          <p:cNvSpPr txBox="1"/>
          <p:nvPr/>
        </p:nvSpPr>
        <p:spPr>
          <a:xfrm>
            <a:off x="15693129" y="22623392"/>
            <a:ext cx="121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2800" b="1" dirty="0">
                <a:cs typeface="Arial" panose="020B0604020202020204" pitchFamily="34" charset="0"/>
              </a:rPr>
              <a:t>60-GHz variable gain active phase shifter with wideband IQ generator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pic>
        <p:nvPicPr>
          <p:cNvPr id="42" name="그림 41" descr="텍스트, 책, 수집품, 우표이(가) 표시된 사진&#10;&#10;자동 생성된 설명">
            <a:extLst>
              <a:ext uri="{FF2B5EF4-FFF2-40B4-BE49-F238E27FC236}">
                <a16:creationId xmlns:a16="http://schemas.microsoft.com/office/drawing/2014/main" id="{8C28B2B2-68E0-CDD2-12AE-13DE8CDC0B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451" y="10225432"/>
            <a:ext cx="2045557" cy="376392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D490735-C4F0-C873-AED4-1CEEA1D3D433}"/>
              </a:ext>
            </a:extLst>
          </p:cNvPr>
          <p:cNvSpPr txBox="1"/>
          <p:nvPr/>
        </p:nvSpPr>
        <p:spPr>
          <a:xfrm>
            <a:off x="16022119" y="14658041"/>
            <a:ext cx="130100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Process: Samsung 28nm bulk CMOS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Core area: 500 x 1000 μm</a:t>
            </a:r>
            <a:r>
              <a:rPr lang="en-US" altLang="ko-KR" sz="2800" baseline="30000" dirty="0"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Electro-Magnetic field simulated by Keysight ADS Momentum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S-parameter of proposed phase shifter is measured by Anritsu VNA (37397D) and V-band Cascade probe tip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Vector states are controlled by Cheetah SPI Controller and </a:t>
            </a:r>
            <a:r>
              <a:rPr lang="en-US" altLang="ko-KR" sz="2800" dirty="0" err="1">
                <a:cs typeface="Arial" panose="020B0604020202020204" pitchFamily="34" charset="0"/>
              </a:rPr>
              <a:t>Matlab</a:t>
            </a:r>
            <a:endParaRPr lang="en-US" altLang="ko-KR" sz="2800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EAC0FE-015A-8505-4F00-549F4715EA07}"/>
              </a:ext>
            </a:extLst>
          </p:cNvPr>
          <p:cNvSpPr txBox="1"/>
          <p:nvPr/>
        </p:nvSpPr>
        <p:spPr>
          <a:xfrm>
            <a:off x="16324598" y="14079653"/>
            <a:ext cx="360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Chip photograph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6B8F69-37DB-E707-F578-AC5B67F57A50}"/>
              </a:ext>
            </a:extLst>
          </p:cNvPr>
          <p:cNvSpPr txBox="1"/>
          <p:nvPr/>
        </p:nvSpPr>
        <p:spPr>
          <a:xfrm>
            <a:off x="22879994" y="14083763"/>
            <a:ext cx="360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Measurement Setup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0B244A57-E1DC-EEE9-5E60-317E2392C9B8}"/>
              </a:ext>
            </a:extLst>
          </p:cNvPr>
          <p:cNvGrpSpPr/>
          <p:nvPr/>
        </p:nvGrpSpPr>
        <p:grpSpPr>
          <a:xfrm>
            <a:off x="20750957" y="10340817"/>
            <a:ext cx="7291952" cy="3759413"/>
            <a:chOff x="19860316" y="10104971"/>
            <a:chExt cx="9405326" cy="48489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1AEBF4-FA31-30FF-6B04-3F385FD2121F}"/>
                </a:ext>
              </a:extLst>
            </p:cNvPr>
            <p:cNvSpPr txBox="1"/>
            <p:nvPr/>
          </p:nvSpPr>
          <p:spPr>
            <a:xfrm>
              <a:off x="20642258" y="11179277"/>
              <a:ext cx="238270" cy="119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5400" dirty="0"/>
            </a:p>
          </p:txBody>
        </p:sp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838B2C07-305C-CE5D-53D5-B818C2976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044150" y="10636120"/>
              <a:ext cx="9221492" cy="431782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6D07CA8-34A2-CBDC-4291-5BE3DA4EAD7A}"/>
                </a:ext>
              </a:extLst>
            </p:cNvPr>
            <p:cNvSpPr txBox="1"/>
            <p:nvPr/>
          </p:nvSpPr>
          <p:spPr>
            <a:xfrm>
              <a:off x="22544319" y="10104971"/>
              <a:ext cx="1748611" cy="47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dirty="0">
                  <a:cs typeface="Arial" panose="020B0604020202020204" pitchFamily="34" charset="0"/>
                </a:rPr>
                <a:t>VNA</a:t>
              </a:r>
              <a:endParaRPr lang="ko-KR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8989DC-5A4B-291C-A29F-C4FAD4968D7C}"/>
                </a:ext>
              </a:extLst>
            </p:cNvPr>
            <p:cNvSpPr txBox="1"/>
            <p:nvPr/>
          </p:nvSpPr>
          <p:spPr>
            <a:xfrm>
              <a:off x="19860316" y="12834711"/>
              <a:ext cx="1748611" cy="47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dirty="0">
                  <a:cs typeface="Arial" panose="020B0604020202020204" pitchFamily="34" charset="0"/>
                </a:rPr>
                <a:t>DC Supply</a:t>
              </a:r>
              <a:endParaRPr lang="ko-KR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D2C8A72-B3CB-D598-AC96-45CAE183AB24}"/>
                </a:ext>
              </a:extLst>
            </p:cNvPr>
            <p:cNvSpPr txBox="1"/>
            <p:nvPr/>
          </p:nvSpPr>
          <p:spPr>
            <a:xfrm>
              <a:off x="24492971" y="12829216"/>
              <a:ext cx="1748611" cy="83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dirty="0">
                  <a:cs typeface="Arial" panose="020B0604020202020204" pitchFamily="34" charset="0"/>
                </a:rPr>
                <a:t>SPI Controller</a:t>
              </a:r>
              <a:endParaRPr lang="ko-KR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F8A27D-5B32-9E0C-C30E-2EE0D8C815B5}"/>
                </a:ext>
              </a:extLst>
            </p:cNvPr>
            <p:cNvSpPr txBox="1"/>
            <p:nvPr/>
          </p:nvSpPr>
          <p:spPr>
            <a:xfrm>
              <a:off x="26936701" y="12256940"/>
              <a:ext cx="1748611" cy="47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dirty="0" err="1">
                  <a:cs typeface="Arial" panose="020B0604020202020204" pitchFamily="34" charset="0"/>
                </a:rPr>
                <a:t>Matlab</a:t>
              </a:r>
              <a:endParaRPr lang="ko-KR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274370A-EE43-E03A-8588-E94A3D64291D}"/>
              </a:ext>
            </a:extLst>
          </p:cNvPr>
          <p:cNvSpPr txBox="1"/>
          <p:nvPr/>
        </p:nvSpPr>
        <p:spPr>
          <a:xfrm>
            <a:off x="15651726" y="9574328"/>
            <a:ext cx="75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2800" b="1" dirty="0">
                <a:cs typeface="Arial" panose="020B0604020202020204" pitchFamily="34" charset="0"/>
              </a:rPr>
              <a:t>Chip implementation &amp; Measurement Setup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7CD4D1B-D843-60D8-72C6-1ABDA39101E2}"/>
              </a:ext>
            </a:extLst>
          </p:cNvPr>
          <p:cNvSpPr/>
          <p:nvPr/>
        </p:nvSpPr>
        <p:spPr>
          <a:xfrm>
            <a:off x="15408655" y="38063738"/>
            <a:ext cx="3191147" cy="553196"/>
          </a:xfrm>
          <a:prstGeom prst="rect">
            <a:avLst/>
          </a:prstGeom>
          <a:solidFill>
            <a:srgbClr val="110A6C"/>
          </a:solidFill>
          <a:ln>
            <a:solidFill>
              <a:srgbClr val="110A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altLang="ko-KR" sz="4000" dirty="0">
                <a:ea typeface="Cambria Math" pitchFamily="18" charset="0"/>
                <a:cs typeface="Arial" panose="020B0604020202020204" pitchFamily="34" charset="0"/>
              </a:rPr>
              <a:t>Conclusions</a:t>
            </a:r>
            <a:endParaRPr lang="ko-KR" altLang="en-US" sz="4000" dirty="0">
              <a:cs typeface="Arial" panose="020B0604020202020204" pitchFamily="34" charset="0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EDAE11CB-F6A5-DC5D-262A-063A302B4D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7195" y="26956154"/>
            <a:ext cx="6540280" cy="255834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B56C095-8F9C-37D1-71EE-BC1D473634A0}"/>
              </a:ext>
            </a:extLst>
          </p:cNvPr>
          <p:cNvSpPr txBox="1"/>
          <p:nvPr/>
        </p:nvSpPr>
        <p:spPr>
          <a:xfrm>
            <a:off x="15529113" y="21436593"/>
            <a:ext cx="7139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Insertion loss: -1.9 dB (except intrinsic -3 dB)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Amplitude error &lt; 0.05 dB @ </a:t>
            </a:r>
            <a:r>
              <a:rPr lang="en-US" altLang="ko-KR" sz="2800">
                <a:cs typeface="Arial" panose="020B0604020202020204" pitchFamily="34" charset="0"/>
              </a:rPr>
              <a:t>50 – </a:t>
            </a:r>
            <a:r>
              <a:rPr lang="en-US" altLang="ko-KR" sz="2800" dirty="0">
                <a:cs typeface="Arial" panose="020B0604020202020204" pitchFamily="34" charset="0"/>
              </a:rPr>
              <a:t>70 GHz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704169-3187-6B7F-E65E-46FDABF48739}"/>
              </a:ext>
            </a:extLst>
          </p:cNvPr>
          <p:cNvSpPr txBox="1"/>
          <p:nvPr/>
        </p:nvSpPr>
        <p:spPr>
          <a:xfrm>
            <a:off x="23075175" y="21478897"/>
            <a:ext cx="582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Phase error &lt; 1 deg @ 50 – 70 GHz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9993B5-A7A6-C9F0-A395-233913EA7EF1}"/>
              </a:ext>
            </a:extLst>
          </p:cNvPr>
          <p:cNvSpPr txBox="1"/>
          <p:nvPr/>
        </p:nvSpPr>
        <p:spPr>
          <a:xfrm>
            <a:off x="1252488" y="24764376"/>
            <a:ext cx="13600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Hybrid-coupler-based IQ generator has wider bandwidth and lower loss compared to PPF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2-stage cascade hybrid coupler for wide IQ properties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645802-DE79-B649-595C-DCC7314CCC32}"/>
              </a:ext>
            </a:extLst>
          </p:cNvPr>
          <p:cNvSpPr txBox="1"/>
          <p:nvPr/>
        </p:nvSpPr>
        <p:spPr>
          <a:xfrm>
            <a:off x="1252488" y="35492470"/>
            <a:ext cx="130100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Gilbert-cell based active phase shifter structure [1]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Current steering DACs with gain control 6 bit and phase control 6 bit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Quadrant decision differential switch with control 2 bit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SPI is integrated to control DACs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Output </a:t>
            </a:r>
            <a:r>
              <a:rPr lang="en-US" altLang="ko-KR" sz="2800" dirty="0" err="1">
                <a:cs typeface="Arial" panose="020B0604020202020204" pitchFamily="34" charset="0"/>
              </a:rPr>
              <a:t>cascode</a:t>
            </a:r>
            <a:r>
              <a:rPr lang="en-US" altLang="ko-KR" sz="2800" dirty="0">
                <a:cs typeface="Arial" panose="020B0604020202020204" pitchFamily="34" charset="0"/>
              </a:rPr>
              <a:t> buffer is included for overall loss compensation</a:t>
            </a:r>
          </a:p>
          <a:p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[1] JSSC – 0.13</a:t>
            </a:r>
            <a:r>
              <a:rPr lang="ko-KR" altLang="en-US" sz="2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𝜇</a:t>
            </a:r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 CMOS phase shifters for X-,Ku-, and K-band phased arrays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6BDD709-995B-6CC6-E7B7-0BB4DA02AD96}"/>
              </a:ext>
            </a:extLst>
          </p:cNvPr>
          <p:cNvSpPr txBox="1"/>
          <p:nvPr/>
        </p:nvSpPr>
        <p:spPr>
          <a:xfrm>
            <a:off x="15557490" y="38784457"/>
            <a:ext cx="13767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>
                <a:cs typeface="Arial" panose="020B0604020202020204" pitchFamily="34" charset="0"/>
              </a:rPr>
              <a:t>A wideband variable gain phase shifter with wideband IQ generator is implemented and verified. To have wide IQ bandwidth and relatively low loss, 2-stage hybrid coupler is cascaded. A layout is presented to minimize overall size. The proposed circuit has 3-dB bandwidth of 8- GHz with low RMS gain/phase error, which covers overall Korean unlicensed band.</a:t>
            </a:r>
            <a:endParaRPr lang="en-US" altLang="ko-KR" sz="28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48756E8-7B3C-E13E-0149-CD915A8B1A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94733" y="26401805"/>
            <a:ext cx="3504275" cy="3144212"/>
          </a:xfrm>
          <a:prstGeom prst="rect">
            <a:avLst/>
          </a:prstGeom>
          <a:ln>
            <a:noFill/>
          </a:ln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F7651DC-1BE0-827C-634E-413F0DE363B1}"/>
              </a:ext>
            </a:extLst>
          </p:cNvPr>
          <p:cNvSpPr txBox="1"/>
          <p:nvPr/>
        </p:nvSpPr>
        <p:spPr>
          <a:xfrm>
            <a:off x="15555030" y="30220328"/>
            <a:ext cx="13477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Fig (a) – (c) are the overall gain/phase states at (a) 60 GHz, (b) 56 GHz, (c) 64 GHz.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Fig (d) is</a:t>
            </a:r>
            <a:r>
              <a:rPr lang="ko-KR" altLang="en-US" sz="2800" dirty="0">
                <a:cs typeface="Arial" panose="020B0604020202020204" pitchFamily="34" charset="0"/>
              </a:rPr>
              <a:t> </a:t>
            </a:r>
            <a:r>
              <a:rPr lang="en-US" altLang="ko-KR" sz="2800" dirty="0">
                <a:cs typeface="Arial" panose="020B0604020202020204" pitchFamily="34" charset="0"/>
              </a:rPr>
              <a:t>the</a:t>
            </a:r>
            <a:r>
              <a:rPr lang="ko-KR" altLang="en-US" sz="2800" dirty="0">
                <a:cs typeface="Arial" panose="020B0604020202020204" pitchFamily="34" charset="0"/>
              </a:rPr>
              <a:t> </a:t>
            </a:r>
            <a:r>
              <a:rPr lang="en-US" altLang="ko-KR" sz="2800" dirty="0">
                <a:cs typeface="Arial" panose="020B0604020202020204" pitchFamily="34" charset="0"/>
              </a:rPr>
              <a:t>target vector by using Look-up-table (LUT) generation method [2]. (gain 5bit, phase 6 bit, Gain tuning range 15 dB)</a:t>
            </a:r>
          </a:p>
          <a:p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[2] MWCL – A 60-GHz polar vector modulator with lookup table-based calibration</a:t>
            </a:r>
            <a:endParaRPr lang="en-US" altLang="ko-KR" sz="2800" dirty="0">
              <a:cs typeface="Arial" panose="020B0604020202020204" pitchFamily="34" charset="0"/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5CC5D017-5EF7-B5FD-56C6-0B58C8D7FA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41002" y="23146612"/>
            <a:ext cx="3582008" cy="2865607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79223FD3-761A-40C3-1E40-10563EA5BE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77239" y="23127975"/>
            <a:ext cx="3582009" cy="286560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78BA70A-DBD9-E6FD-63F4-FA60CB8AF8D8}"/>
              </a:ext>
            </a:extLst>
          </p:cNvPr>
          <p:cNvSpPr txBox="1"/>
          <p:nvPr/>
        </p:nvSpPr>
        <p:spPr>
          <a:xfrm>
            <a:off x="15616483" y="25967918"/>
            <a:ext cx="390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Measured S11, S22 ]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E5C68F5-0D75-266A-4933-A3536C02363B}"/>
              </a:ext>
            </a:extLst>
          </p:cNvPr>
          <p:cNvSpPr txBox="1"/>
          <p:nvPr/>
        </p:nvSpPr>
        <p:spPr>
          <a:xfrm>
            <a:off x="19424349" y="25962697"/>
            <a:ext cx="3734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Measured S21 ]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E2E6E54-A43F-DB69-FA8B-2BCE8359DE99}"/>
              </a:ext>
            </a:extLst>
          </p:cNvPr>
          <p:cNvSpPr txBox="1"/>
          <p:nvPr/>
        </p:nvSpPr>
        <p:spPr>
          <a:xfrm>
            <a:off x="17037177" y="29265677"/>
            <a:ext cx="77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(a)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ED9C9D-7217-824A-5914-49BBCEDBDBEF}"/>
              </a:ext>
            </a:extLst>
          </p:cNvPr>
          <p:cNvSpPr txBox="1"/>
          <p:nvPr/>
        </p:nvSpPr>
        <p:spPr>
          <a:xfrm>
            <a:off x="23103740" y="23257629"/>
            <a:ext cx="5583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S11 &lt; -10 dB @ 55 – 64 GHz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S22 &lt; -10 dB @ 55 – 63 GHz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Max S21: 5 dB @ 59 GHz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3-dB Bandwidth: 56 – 64 GHz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FBW: 13.3%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dirty="0">
                <a:cs typeface="Arial" panose="020B0604020202020204" pitchFamily="34" charset="0"/>
              </a:rPr>
              <a:t>P</a:t>
            </a:r>
            <a:r>
              <a:rPr lang="en-US" altLang="ko-KR" sz="2800" baseline="-25000" dirty="0">
                <a:cs typeface="Arial" panose="020B0604020202020204" pitchFamily="34" charset="0"/>
              </a:rPr>
              <a:t>DC</a:t>
            </a:r>
            <a:r>
              <a:rPr lang="en-US" altLang="ko-KR" sz="2800" dirty="0">
                <a:cs typeface="Arial" panose="020B0604020202020204" pitchFamily="34" charset="0"/>
              </a:rPr>
              <a:t>: 17.1 </a:t>
            </a:r>
            <a:r>
              <a:rPr lang="en-US" altLang="ko-KR" sz="2800" dirty="0" err="1">
                <a:cs typeface="Arial" panose="020B0604020202020204" pitchFamily="34" charset="0"/>
              </a:rPr>
              <a:t>mW</a:t>
            </a:r>
            <a:endParaRPr lang="en-US" altLang="ko-KR" sz="2800" dirty="0"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9EF969C-C19E-5C03-F643-601A3099F19B}"/>
              </a:ext>
            </a:extLst>
          </p:cNvPr>
          <p:cNvSpPr txBox="1"/>
          <p:nvPr/>
        </p:nvSpPr>
        <p:spPr>
          <a:xfrm>
            <a:off x="20351173" y="32297618"/>
            <a:ext cx="496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Comparison Table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5E4C5B-F908-4F60-6700-5DBF8404043D}"/>
              </a:ext>
            </a:extLst>
          </p:cNvPr>
          <p:cNvSpPr txBox="1"/>
          <p:nvPr/>
        </p:nvSpPr>
        <p:spPr>
          <a:xfrm>
            <a:off x="4574524" y="24056829"/>
            <a:ext cx="533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[ Block diagram of IQ generator ]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9464580-5A3A-85F8-EF33-C44339DE61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50057" y="26325444"/>
            <a:ext cx="4083575" cy="326686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A252C89-3F85-A0F6-AEC4-F55B97C314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61937" y="26341554"/>
            <a:ext cx="4080894" cy="326471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768FD38-22B3-8627-8200-5E7415263A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82158" y="26360191"/>
            <a:ext cx="4080894" cy="326471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EC8869-822E-FCD1-FA3A-C1B8E3FCE0E0}"/>
              </a:ext>
            </a:extLst>
          </p:cNvPr>
          <p:cNvSpPr txBox="1"/>
          <p:nvPr/>
        </p:nvSpPr>
        <p:spPr>
          <a:xfrm>
            <a:off x="20435087" y="29236857"/>
            <a:ext cx="77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(b)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4CEC4B-A81B-DC6B-C13E-D9C071A917B7}"/>
              </a:ext>
            </a:extLst>
          </p:cNvPr>
          <p:cNvSpPr txBox="1"/>
          <p:nvPr/>
        </p:nvSpPr>
        <p:spPr>
          <a:xfrm>
            <a:off x="23832997" y="29251306"/>
            <a:ext cx="77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(c)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6972D1-86E7-D311-B0F7-86ECA7D46762}"/>
              </a:ext>
            </a:extLst>
          </p:cNvPr>
          <p:cNvSpPr txBox="1"/>
          <p:nvPr/>
        </p:nvSpPr>
        <p:spPr>
          <a:xfrm>
            <a:off x="27319280" y="29275291"/>
            <a:ext cx="77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anose="020B0604020202020204" pitchFamily="34" charset="0"/>
              </a:rPr>
              <a:t>(d)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0CF6B8DC-F9B1-4AE7-B025-5AB911E9A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82122"/>
              </p:ext>
            </p:extLst>
          </p:nvPr>
        </p:nvGraphicFramePr>
        <p:xfrm>
          <a:off x="15764582" y="32869502"/>
          <a:ext cx="13267617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961">
                  <a:extLst>
                    <a:ext uri="{9D8B030D-6E8A-4147-A177-3AD203B41FA5}">
                      <a16:colId xmlns:a16="http://schemas.microsoft.com/office/drawing/2014/main" val="1805930563"/>
                    </a:ext>
                  </a:extLst>
                </a:gridCol>
                <a:gridCol w="2452914">
                  <a:extLst>
                    <a:ext uri="{9D8B030D-6E8A-4147-A177-3AD203B41FA5}">
                      <a16:colId xmlns:a16="http://schemas.microsoft.com/office/drawing/2014/main" val="2487801651"/>
                    </a:ext>
                  </a:extLst>
                </a:gridCol>
                <a:gridCol w="2452914">
                  <a:extLst>
                    <a:ext uri="{9D8B030D-6E8A-4147-A177-3AD203B41FA5}">
                      <a16:colId xmlns:a16="http://schemas.microsoft.com/office/drawing/2014/main" val="748773839"/>
                    </a:ext>
                  </a:extLst>
                </a:gridCol>
                <a:gridCol w="2452914">
                  <a:extLst>
                    <a:ext uri="{9D8B030D-6E8A-4147-A177-3AD203B41FA5}">
                      <a16:colId xmlns:a16="http://schemas.microsoft.com/office/drawing/2014/main" val="3853208495"/>
                    </a:ext>
                  </a:extLst>
                </a:gridCol>
                <a:gridCol w="2452914">
                  <a:extLst>
                    <a:ext uri="{9D8B030D-6E8A-4147-A177-3AD203B41FA5}">
                      <a16:colId xmlns:a16="http://schemas.microsoft.com/office/drawing/2014/main" val="2072293068"/>
                    </a:ext>
                  </a:extLst>
                </a:gridCol>
              </a:tblGrid>
              <a:tr h="33467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This 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TMTT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TMTT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2016 TMTT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418971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Technology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28-nm CMOS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65-nm CMOS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65-nm CMOS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90-nm CMOS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724358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Topology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Active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Active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394175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Freq. range (GHz)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56 – 64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55-65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51 – 66.3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57 – 64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687303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3-dB Bandwidth (GHz)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15.3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269759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Peak Gain (dB)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6.2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-1.8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1.1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825489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Phase resolution (bit)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396317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Gain resolution (bit)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 (8 states)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N/A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N/A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894905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RMS phase error (°)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&gt; 0.8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1.17 – 2.01 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2.3 – 7.6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694223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RMS gain error (dB)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&gt; 0.17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0.16 – 0.29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0.72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0.15 – 1.6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214359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Gain Tuning range (dB)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16.4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N/A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N/A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99721"/>
                  </a:ext>
                </a:extLst>
              </a:tr>
              <a:tr h="334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Power Consumption (mW)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17.1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25.2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19.8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166451"/>
                  </a:ext>
                </a:extLst>
              </a:tr>
            </a:tbl>
          </a:graphicData>
        </a:graphic>
      </p:graphicFrame>
      <p:pic>
        <p:nvPicPr>
          <p:cNvPr id="57" name="그림 56">
            <a:extLst>
              <a:ext uri="{FF2B5EF4-FFF2-40B4-BE49-F238E27FC236}">
                <a16:creationId xmlns:a16="http://schemas.microsoft.com/office/drawing/2014/main" id="{B30AE4E2-0863-04DF-1891-7E13397FD3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8197" y="18917066"/>
            <a:ext cx="3951762" cy="5203388"/>
          </a:xfrm>
          <a:prstGeom prst="rect">
            <a:avLst/>
          </a:prstGeom>
        </p:spPr>
      </p:pic>
      <p:pic>
        <p:nvPicPr>
          <p:cNvPr id="9" name="그림 8" descr="패턴, 사각형, 예술, 대칭이(가) 표시된 사진&#10;&#10;자동 생성된 설명">
            <a:extLst>
              <a:ext uri="{FF2B5EF4-FFF2-40B4-BE49-F238E27FC236}">
                <a16:creationId xmlns:a16="http://schemas.microsoft.com/office/drawing/2014/main" id="{E6AB4A29-CA3C-45B6-8765-1F58FF89E2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704" y="6738706"/>
            <a:ext cx="2053685" cy="20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776</Words>
  <Application>Microsoft Office PowerPoint</Application>
  <PresentationFormat>사용자 지정</PresentationFormat>
  <Paragraphs>129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인수 한</cp:lastModifiedBy>
  <cp:revision>41</cp:revision>
  <dcterms:created xsi:type="dcterms:W3CDTF">2018-03-08T06:02:33Z</dcterms:created>
  <dcterms:modified xsi:type="dcterms:W3CDTF">2024-06-24T14:12:37Z</dcterms:modified>
</cp:coreProperties>
</file>